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8" r:id="rId4"/>
    <p:sldId id="328" r:id="rId5"/>
    <p:sldId id="336" r:id="rId6"/>
    <p:sldId id="337" r:id="rId7"/>
    <p:sldId id="338" r:id="rId8"/>
    <p:sldId id="339" r:id="rId9"/>
    <p:sldId id="340" r:id="rId10"/>
    <p:sldId id="330" r:id="rId11"/>
    <p:sldId id="329" r:id="rId12"/>
    <p:sldId id="331" r:id="rId13"/>
    <p:sldId id="333" r:id="rId14"/>
    <p:sldId id="335" r:id="rId15"/>
    <p:sldId id="332" r:id="rId16"/>
    <p:sldId id="341" r:id="rId17"/>
    <p:sldId id="342" r:id="rId18"/>
    <p:sldId id="343" r:id="rId19"/>
    <p:sldId id="344" r:id="rId20"/>
    <p:sldId id="345" r:id="rId21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B25"/>
    <a:srgbClr val="00CC66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0" autoAdjust="0"/>
    <p:restoredTop sz="94213" autoAdjust="0"/>
  </p:normalViewPr>
  <p:slideViewPr>
    <p:cSldViewPr snapToGrid="0" snapToObjects="1">
      <p:cViewPr varScale="1">
        <p:scale>
          <a:sx n="164" d="100"/>
          <a:sy n="164" d="100"/>
        </p:scale>
        <p:origin x="546" y="144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26-12-2018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26-12-2018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/>
          <a:lstStyle/>
          <a:p>
            <a:r>
              <a:rPr lang="nl-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3EC2-4E89-4412-B775-CCE8227C6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18885-228E-49F8-ADD8-95A1ADF06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F3E7C-6D89-42E5-99EE-30ECD2B07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886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34FD3-654B-43B3-9AD3-0892FD3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End-to-end vs. Unit Testing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44CDE-D19D-4C4E-BCA3-351B09925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 major ways to test your application</a:t>
            </a:r>
          </a:p>
          <a:p>
            <a:pPr lvl="1"/>
            <a:r>
              <a:rPr lang="nl-BE" dirty="0"/>
              <a:t>End-to-end testing</a:t>
            </a:r>
          </a:p>
          <a:p>
            <a:pPr lvl="1"/>
            <a:r>
              <a:rPr lang="nl-BE" dirty="0"/>
              <a:t>Unit testing</a:t>
            </a:r>
            <a:endParaRPr lang="en-BE" dirty="0"/>
          </a:p>
        </p:txBody>
      </p:sp>
      <p:pic>
        <p:nvPicPr>
          <p:cNvPr id="1026" name="Picture 2" descr="Image result for e2e testing vs unit testing">
            <a:extLst>
              <a:ext uri="{FF2B5EF4-FFF2-40B4-BE49-F238E27FC236}">
                <a16:creationId xmlns:a16="http://schemas.microsoft.com/office/drawing/2014/main" id="{73E0C95D-8518-45AB-9943-F6EC486767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31" y="1832551"/>
            <a:ext cx="4572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17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34FD3-654B-43B3-9AD3-0892FD3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End-to-end vs. Unit Testing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44CDE-D19D-4C4E-BCA3-351B09925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 major ways to test your application</a:t>
            </a:r>
          </a:p>
          <a:p>
            <a:pPr lvl="1"/>
            <a:r>
              <a:rPr lang="nl-BE" sz="2000" dirty="0"/>
              <a:t>End-to-end testing</a:t>
            </a:r>
          </a:p>
          <a:p>
            <a:pPr lvl="1"/>
            <a:r>
              <a:rPr lang="nl-BE" sz="2000" dirty="0"/>
              <a:t>Unit testing</a:t>
            </a:r>
          </a:p>
          <a:p>
            <a:pPr lvl="1"/>
            <a:endParaRPr lang="nl-BE" dirty="0"/>
          </a:p>
          <a:p>
            <a:r>
              <a:rPr lang="nl-BE" dirty="0"/>
              <a:t>End-to-end testing</a:t>
            </a:r>
          </a:p>
          <a:p>
            <a:pPr lvl="1"/>
            <a:r>
              <a:rPr lang="nl-BE" sz="2000" dirty="0"/>
              <a:t>Interact with the application like a user would</a:t>
            </a:r>
          </a:p>
          <a:p>
            <a:pPr lvl="1"/>
            <a:r>
              <a:rPr lang="nl-BE" sz="2000" dirty="0"/>
              <a:t>How does the app work from the “outside”</a:t>
            </a:r>
          </a:p>
          <a:p>
            <a:pPr lvl="1"/>
            <a:endParaRPr lang="nl-BE" dirty="0"/>
          </a:p>
          <a:p>
            <a:r>
              <a:rPr lang="nl-BE" dirty="0"/>
              <a:t>Unit Testing</a:t>
            </a:r>
          </a:p>
          <a:p>
            <a:pPr lvl="1"/>
            <a:r>
              <a:rPr lang="nl-BE" sz="2000" dirty="0"/>
              <a:t>Isolate each part of the application and test it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77199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Testing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Jasmine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9041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Testing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Unit tests in Angular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9867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A475-0FB4-401E-84B8-DB39CAE5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Unit testing framework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B4D8-38C4-4FD5-AFE7-09E7FC8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provides its own set of classes that build upon the Jasmine framework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0101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Testing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Setup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00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976E2E-DEDC-4A7E-99D6-369FCCCD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Setup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DEAE7-E6AC-4A8D-8DA6-543312FE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12" y="2376022"/>
            <a:ext cx="4082473" cy="11218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A7F11E-2D1D-4238-9AC2-B78D2EBF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09" y="2302472"/>
            <a:ext cx="1824554" cy="14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B0EB-AB32-4D58-923E-9F7DC394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Jasmine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75E8D-93D4-4579-8E30-BB8D9440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805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25E6-0B65-4B72-AEB7-2763F974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Karma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448B-76CB-404E-BF0F-AAD5B213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Requires a configuration file in order to run</a:t>
            </a:r>
          </a:p>
          <a:p>
            <a:pPr lvl="1"/>
            <a:r>
              <a:rPr lang="nl-BE" dirty="0"/>
              <a:t>karma.conf.js</a:t>
            </a:r>
          </a:p>
          <a:p>
            <a:pPr lvl="1"/>
            <a:endParaRPr lang="nl-BE" dirty="0"/>
          </a:p>
          <a:p>
            <a:r>
              <a:rPr lang="nl-BE" dirty="0"/>
              <a:t>Created by the angular CLI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60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Todo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E5E03-83A5-4FA0-8395-80580F082124}"/>
              </a:ext>
            </a:extLst>
          </p:cNvPr>
          <p:cNvSpPr/>
          <p:nvPr/>
        </p:nvSpPr>
        <p:spPr>
          <a:xfrm>
            <a:off x="297034" y="-54064"/>
            <a:ext cx="10174883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module.exports =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(config) {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config.set({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basePath: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frameworks: 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'jasmine'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'@angular-devkit/build-angular'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plugins: [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'karma-jasmine'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'karma-chrome-launcher'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'karma-jasmine-html-reporter'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'karma-coverage-istanbul-reporter'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'@angular-devkit/build-angular/plugins/karma'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client: {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	clearContext: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400" dirty="0">
                <a:solidFill>
                  <a:srgbClr val="008000"/>
                </a:solidFill>
                <a:latin typeface="Consolas" panose="020B0609020204030204" pitchFamily="49" charset="0"/>
              </a:rPr>
              <a:t>// leave Jasmine Spec Runner output visible in browser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coverageIstanbulReporter: {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dir: require(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'path'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).join(__dirname,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'../coverage'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reports: 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'html'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'lcovonly'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'text-summary'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2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fixWebpackSourcePaths: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reporters: 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'progress'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'kjhtml'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port: </a:t>
            </a:r>
            <a:r>
              <a:rPr lang="nl-BE" sz="1400" dirty="0">
                <a:solidFill>
                  <a:srgbClr val="09885A"/>
                </a:solidFill>
                <a:latin typeface="Consolas" panose="020B0609020204030204" pitchFamily="49" charset="0"/>
              </a:rPr>
              <a:t>9876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colors: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logLevel: config.LOG_INFO,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autoWatch: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browsers: [</a:t>
            </a:r>
            <a:r>
              <a:rPr lang="nl-BE" sz="1400" dirty="0">
                <a:solidFill>
                  <a:srgbClr val="A31515"/>
                </a:solidFill>
                <a:latin typeface="Consolas" panose="020B0609020204030204" pitchFamily="49" charset="0"/>
              </a:rPr>
              <a:t>'Chrome'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singleRun: </a:t>
            </a:r>
            <a:r>
              <a:rPr lang="nl-BE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endParaRPr lang="nl-B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10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Todo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Testing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TDD or Test Driven Development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04ED5F-8D3F-4F2E-B797-ADD0CF210552}"/>
              </a:ext>
            </a:extLst>
          </p:cNvPr>
          <p:cNvSpPr/>
          <p:nvPr/>
        </p:nvSpPr>
        <p:spPr>
          <a:xfrm>
            <a:off x="1369913" y="1130702"/>
            <a:ext cx="2523661" cy="227129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04560-5318-4B97-8D7B-2997F6E137CD}"/>
              </a:ext>
            </a:extLst>
          </p:cNvPr>
          <p:cNvSpPr txBox="1"/>
          <p:nvPr/>
        </p:nvSpPr>
        <p:spPr>
          <a:xfrm>
            <a:off x="1369913" y="3550521"/>
            <a:ext cx="2528552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Your test should fail</a:t>
            </a:r>
          </a:p>
        </p:txBody>
      </p:sp>
    </p:spTree>
    <p:extLst>
      <p:ext uri="{BB962C8B-B14F-4D97-AF65-F5344CB8AC3E}">
        <p14:creationId xmlns:p14="http://schemas.microsoft.com/office/powerpoint/2010/main" val="237679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04ED5F-8D3F-4F2E-B797-ADD0CF210552}"/>
              </a:ext>
            </a:extLst>
          </p:cNvPr>
          <p:cNvSpPr/>
          <p:nvPr/>
        </p:nvSpPr>
        <p:spPr>
          <a:xfrm>
            <a:off x="1369913" y="1130702"/>
            <a:ext cx="2523661" cy="227129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04560-5318-4B97-8D7B-2997F6E137CD}"/>
              </a:ext>
            </a:extLst>
          </p:cNvPr>
          <p:cNvSpPr txBox="1"/>
          <p:nvPr/>
        </p:nvSpPr>
        <p:spPr>
          <a:xfrm>
            <a:off x="1369913" y="3550521"/>
            <a:ext cx="2528552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Your test should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F4335-F060-48C4-852B-362FDB898FC8}"/>
              </a:ext>
            </a:extLst>
          </p:cNvPr>
          <p:cNvSpPr/>
          <p:nvPr/>
        </p:nvSpPr>
        <p:spPr>
          <a:xfrm>
            <a:off x="6790174" y="1130701"/>
            <a:ext cx="2523661" cy="2271295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60D0E-010B-49E9-AC28-6B8DCCBA29A3}"/>
              </a:ext>
            </a:extLst>
          </p:cNvPr>
          <p:cNvSpPr txBox="1"/>
          <p:nvPr/>
        </p:nvSpPr>
        <p:spPr>
          <a:xfrm>
            <a:off x="6790174" y="3550521"/>
            <a:ext cx="2528552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Your test should pass</a:t>
            </a:r>
          </a:p>
        </p:txBody>
      </p:sp>
    </p:spTree>
    <p:extLst>
      <p:ext uri="{BB962C8B-B14F-4D97-AF65-F5344CB8AC3E}">
        <p14:creationId xmlns:p14="http://schemas.microsoft.com/office/powerpoint/2010/main" val="276016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04ED5F-8D3F-4F2E-B797-ADD0CF210552}"/>
              </a:ext>
            </a:extLst>
          </p:cNvPr>
          <p:cNvSpPr/>
          <p:nvPr/>
        </p:nvSpPr>
        <p:spPr>
          <a:xfrm>
            <a:off x="1369913" y="1130702"/>
            <a:ext cx="2523661" cy="227129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04560-5318-4B97-8D7B-2997F6E137CD}"/>
              </a:ext>
            </a:extLst>
          </p:cNvPr>
          <p:cNvSpPr txBox="1"/>
          <p:nvPr/>
        </p:nvSpPr>
        <p:spPr>
          <a:xfrm>
            <a:off x="1369913" y="3550521"/>
            <a:ext cx="2528552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Your test should fail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F4335-F060-48C4-852B-362FDB898FC8}"/>
              </a:ext>
            </a:extLst>
          </p:cNvPr>
          <p:cNvSpPr/>
          <p:nvPr/>
        </p:nvSpPr>
        <p:spPr>
          <a:xfrm>
            <a:off x="6790174" y="1130701"/>
            <a:ext cx="2523661" cy="2271295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60D0E-010B-49E9-AC28-6B8DCCBA29A3}"/>
              </a:ext>
            </a:extLst>
          </p:cNvPr>
          <p:cNvSpPr txBox="1"/>
          <p:nvPr/>
        </p:nvSpPr>
        <p:spPr>
          <a:xfrm>
            <a:off x="6790174" y="3550521"/>
            <a:ext cx="2528552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Your test should pass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069105-69ED-4D86-A970-F5DF2A53DA20}"/>
              </a:ext>
            </a:extLst>
          </p:cNvPr>
          <p:cNvSpPr/>
          <p:nvPr/>
        </p:nvSpPr>
        <p:spPr>
          <a:xfrm>
            <a:off x="1369913" y="4300509"/>
            <a:ext cx="7948813" cy="428746"/>
          </a:xfrm>
          <a:prstGeom prst="rect">
            <a:avLst/>
          </a:prstGeom>
          <a:solidFill>
            <a:sysClr val="windowText" lastClr="000000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Refactor your code without breaking the test</a:t>
            </a:r>
          </a:p>
        </p:txBody>
      </p:sp>
    </p:spTree>
    <p:extLst>
      <p:ext uri="{BB962C8B-B14F-4D97-AF65-F5344CB8AC3E}">
        <p14:creationId xmlns:p14="http://schemas.microsoft.com/office/powerpoint/2010/main" val="132910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F669-897C-490B-BF92-85F4F365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7A85E-20B7-4684-9E75-A6E40BE2077A}"/>
              </a:ext>
            </a:extLst>
          </p:cNvPr>
          <p:cNvSpPr/>
          <p:nvPr/>
        </p:nvSpPr>
        <p:spPr>
          <a:xfrm>
            <a:off x="698002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5EE83-29A6-4594-B610-19488451AAC7}"/>
              </a:ext>
            </a:extLst>
          </p:cNvPr>
          <p:cNvSpPr/>
          <p:nvPr/>
        </p:nvSpPr>
        <p:spPr>
          <a:xfrm>
            <a:off x="4146070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Execute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F3B5B9-4623-4107-A986-E7EF52057E28}"/>
              </a:ext>
            </a:extLst>
          </p:cNvPr>
          <p:cNvSpPr/>
          <p:nvPr/>
        </p:nvSpPr>
        <p:spPr>
          <a:xfrm>
            <a:off x="7594138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Check Expectations</a:t>
            </a:r>
          </a:p>
        </p:txBody>
      </p:sp>
    </p:spTree>
    <p:extLst>
      <p:ext uri="{BB962C8B-B14F-4D97-AF65-F5344CB8AC3E}">
        <p14:creationId xmlns:p14="http://schemas.microsoft.com/office/powerpoint/2010/main" val="256662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F669-897C-490B-BF92-85F4F365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AAA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7A85E-20B7-4684-9E75-A6E40BE2077A}"/>
              </a:ext>
            </a:extLst>
          </p:cNvPr>
          <p:cNvSpPr/>
          <p:nvPr/>
        </p:nvSpPr>
        <p:spPr>
          <a:xfrm>
            <a:off x="698002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Arrange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5EE83-29A6-4594-B610-19488451AAC7}"/>
              </a:ext>
            </a:extLst>
          </p:cNvPr>
          <p:cNvSpPr/>
          <p:nvPr/>
        </p:nvSpPr>
        <p:spPr>
          <a:xfrm>
            <a:off x="4146070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F3B5B9-4623-4107-A986-E7EF52057E28}"/>
              </a:ext>
            </a:extLst>
          </p:cNvPr>
          <p:cNvSpPr/>
          <p:nvPr/>
        </p:nvSpPr>
        <p:spPr>
          <a:xfrm>
            <a:off x="7594138" y="1892701"/>
            <a:ext cx="2396498" cy="223122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283594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7834</TotalTime>
  <Words>242</Words>
  <Application>Microsoft Office PowerPoint</Application>
  <PresentationFormat>Custom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PowerPoint Presentation</vt:lpstr>
      <vt:lpstr>Agenda</vt:lpstr>
      <vt:lpstr>Testing</vt:lpstr>
      <vt:lpstr>PowerPoint Presentation</vt:lpstr>
      <vt:lpstr>PowerPoint Presentation</vt:lpstr>
      <vt:lpstr>PowerPoint Presentation</vt:lpstr>
      <vt:lpstr>SEE</vt:lpstr>
      <vt:lpstr>AAA</vt:lpstr>
      <vt:lpstr>PowerPoint Presentation</vt:lpstr>
      <vt:lpstr>End-to-end vs. Unit Testing</vt:lpstr>
      <vt:lpstr>End-to-end vs. Unit Testing</vt:lpstr>
      <vt:lpstr>Testing</vt:lpstr>
      <vt:lpstr>Testing</vt:lpstr>
      <vt:lpstr>Angular Unit testing framework</vt:lpstr>
      <vt:lpstr>Testing</vt:lpstr>
      <vt:lpstr>Setup</vt:lpstr>
      <vt:lpstr>Jasmine</vt:lpstr>
      <vt:lpstr>Karma</vt:lpstr>
      <vt:lpstr>PowerPoint Presentation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63</cp:revision>
  <dcterms:created xsi:type="dcterms:W3CDTF">2016-02-10T13:35:37Z</dcterms:created>
  <dcterms:modified xsi:type="dcterms:W3CDTF">2018-12-27T15:37:14Z</dcterms:modified>
</cp:coreProperties>
</file>